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53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0279B2-267A-47B1-BCE2-8B65FE0FD5CB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3FCB2AC-82CA-445E-8BC9-A1266D7652F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14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79B2-267A-47B1-BCE2-8B65FE0FD5CB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B2AC-82CA-445E-8BC9-A1266D765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6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79B2-267A-47B1-BCE2-8B65FE0FD5CB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B2AC-82CA-445E-8BC9-A1266D765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63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79B2-267A-47B1-BCE2-8B65FE0FD5CB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B2AC-82CA-445E-8BC9-A1266D765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521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79B2-267A-47B1-BCE2-8B65FE0FD5CB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B2AC-82CA-445E-8BC9-A1266D7652F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75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79B2-267A-47B1-BCE2-8B65FE0FD5CB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B2AC-82CA-445E-8BC9-A1266D765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81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79B2-267A-47B1-BCE2-8B65FE0FD5CB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B2AC-82CA-445E-8BC9-A1266D765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27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79B2-267A-47B1-BCE2-8B65FE0FD5CB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B2AC-82CA-445E-8BC9-A1266D765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48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79B2-267A-47B1-BCE2-8B65FE0FD5CB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B2AC-82CA-445E-8BC9-A1266D765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840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79B2-267A-47B1-BCE2-8B65FE0FD5CB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B2AC-82CA-445E-8BC9-A1266D765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72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79B2-267A-47B1-BCE2-8B65FE0FD5CB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B2AC-82CA-445E-8BC9-A1266D765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84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80279B2-267A-47B1-BCE2-8B65FE0FD5CB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3FCB2AC-82CA-445E-8BC9-A1266D7652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9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927" y="332510"/>
            <a:ext cx="10630593" cy="1662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87927" y="498764"/>
            <a:ext cx="11429999" cy="5957454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45720" indent="0">
              <a:buNone/>
            </a:pPr>
            <a:r>
              <a:rPr lang="ru-RU" dirty="0" smtClean="0"/>
              <a:t>                                                                                                                       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Подготовила </a:t>
            </a: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педагог-психолог</a:t>
            </a:r>
          </a:p>
          <a:p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</a:t>
            </a:r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Толова</a:t>
            </a:r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Н.И.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45" y="665016"/>
            <a:ext cx="8368146" cy="569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356" y="281354"/>
            <a:ext cx="5250290" cy="984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расслабляемся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55"/>
          <a:stretch/>
        </p:blipFill>
        <p:spPr>
          <a:xfrm>
            <a:off x="281355" y="1430215"/>
            <a:ext cx="5250290" cy="4994031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31645" y="282819"/>
            <a:ext cx="6119446" cy="4994031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Соедините кончики пальцев рук, словно между ладонями зажат небольшой шар.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Кисти рук должны располагаться перед грудью.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Голову держите прямо, но взгляд при этом устремите вниз.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Кончик языка зажмите между зубами, задержитесь в этой позе на пару минут.</a:t>
            </a:r>
          </a:p>
          <a:p>
            <a:pPr marL="45720" indent="0" algn="ctr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упражнение направлено на улучшение раздельной работы левого и правого полушарий мозга и позволяет максимально 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расслабиться</a:t>
            </a: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9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910" y="463696"/>
            <a:ext cx="5569526" cy="8451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полушарий мозга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4910" y="1593273"/>
            <a:ext cx="5569526" cy="482138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54436" y="463696"/>
            <a:ext cx="5861339" cy="482138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Пальцами правой руки прикоснуться к своему носу, а левой рукой взять себя за правое ухо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хлопнуть в ладоши и поменять положение рук:</a:t>
            </a:r>
          </a:p>
          <a:p>
            <a:pPr marL="45720" indent="0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Левая – на нос, правая на левое ухо!</a:t>
            </a:r>
          </a:p>
          <a:p>
            <a:pPr marL="45720" indent="0" algn="ctr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самом деле, редко кто справляется с заданием с первого раза, но при регулярной ежедневной тренировке результат обязательно будет. А оба полушария мозга скажут Вам спасибо за помощь в координации их работы.</a:t>
            </a:r>
          </a:p>
          <a:p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6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650" y="323850"/>
            <a:ext cx="4984605" cy="62345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Энергизатор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89"/>
          <a:stretch/>
        </p:blipFill>
        <p:spPr>
          <a:xfrm>
            <a:off x="415637" y="1233055"/>
            <a:ext cx="5084618" cy="505690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39233" y="323850"/>
            <a:ext cx="6109855" cy="63627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Руки положите на стол и медленно опускайте вниз подбородок, пока он не окажется на груди.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Оставайтесь в таком положении несколько секунд, затем, с глубоким вздохом, поднимите голову, запрокиньте, расправьте плечи, максимально раскрывая грудную клетку, руки по прежнему остаются на столе, на выдох расслабьтесь.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повторите упражнение еще дважды</a:t>
            </a:r>
          </a:p>
          <a:p>
            <a:pPr marL="45720" indent="0" algn="ctr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упражнение обеспечит приток кислорода в мышечные клетки и активизирует работу вестибулярного аппарата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6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2" y="257908"/>
            <a:ext cx="4849091" cy="9847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Зеркальное рисование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47"/>
          <a:stretch/>
        </p:blipFill>
        <p:spPr>
          <a:xfrm>
            <a:off x="249382" y="1242646"/>
            <a:ext cx="4849091" cy="5181600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5098473" y="257908"/>
            <a:ext cx="6817302" cy="6300422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упражнения потребуется: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карандаша либо фломастера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бумаги</a:t>
            </a:r>
          </a:p>
          <a:p>
            <a:pPr marL="45720" indent="0">
              <a:buNone/>
            </a:pPr>
            <a:r>
              <a:rPr lang="ru-RU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упражнения: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 руки одновременно должны рисовать симметричные рисунки, изображения любые: цифры, символы, фигуры, буквы и т.д.</a:t>
            </a:r>
          </a:p>
          <a:p>
            <a:pPr marL="45720" indent="0">
              <a:buNone/>
            </a:pPr>
            <a:r>
              <a:rPr lang="ru-RU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Продолжайте упражнение, пока оно приносит удовольствие.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Подобные упражнения помогают создавать новые нейронные связи в мозгу! Синхронизирует работу полушарий мозга.</a:t>
            </a:r>
          </a:p>
          <a:p>
            <a:pPr marL="45720" indent="0">
              <a:buNone/>
            </a:pPr>
            <a:endParaRPr lang="ru-RU" sz="2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5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772" y="277091"/>
            <a:ext cx="4332502" cy="789709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Восстанавливаем душевное равновесие</a:t>
            </a:r>
            <a:endParaRPr lang="ru-RU" sz="3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23"/>
          <a:stretch/>
        </p:blipFill>
        <p:spPr>
          <a:xfrm>
            <a:off x="308773" y="1302327"/>
            <a:ext cx="4332500" cy="522316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273" y="277091"/>
            <a:ext cx="7288790" cy="6352309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Сядьте на стул, максимально выпрямитесь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Скрестите ноги: лодыжка левой ноги должна располагаться поверх лодыжки правой ноги.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Соедините пальцы рук в замок – большой палец правой руки должен быть поверх большого пальца левой руки.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Выверните ладони наизнанку, чтобы они оказались перед грудью.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Прижмите к нёбу кончик языка и задержитесь в таком положении на несколько минут, глядя прямо перед собой.</a:t>
            </a:r>
          </a:p>
          <a:p>
            <a:pPr marL="45720" indent="0" algn="ctr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упражнение снимает психоэмоциональное напряжение!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2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356" y="234463"/>
            <a:ext cx="5250290" cy="98473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Стимулируем творческое мышление и речь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153"/>
          <a:stretch/>
        </p:blipFill>
        <p:spPr>
          <a:xfrm>
            <a:off x="281355" y="1219201"/>
            <a:ext cx="5250290" cy="513470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31645" y="234463"/>
            <a:ext cx="6379001" cy="635207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Правой рукой возьмитесь за левое плечо и медленно поворачивайте голову направо, разминая мышцу.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Повернув голову до упора вправо, выдохните.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выдохе сожмите пальцы и произнесите «Ух»!, как можно сильнее при этом раскрыв глаза.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Голову поворачивайте из стороны в сторону несколько раз, меняя руки.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данного упражнения вы задействуете все три канала восприятия: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Визуальный;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Кинестетический;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Аудиальный.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8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356" y="234462"/>
            <a:ext cx="5250290" cy="117230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Гармония между телом и разумом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01"/>
          <a:stretch/>
        </p:blipFill>
        <p:spPr>
          <a:xfrm>
            <a:off x="281355" y="1406770"/>
            <a:ext cx="5250290" cy="513470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31645" y="234461"/>
            <a:ext cx="6355555" cy="6307017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Голову прижать к левому плечу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Вытянуть в сторону левую руку пальцами вперед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рисовать в воздухе горизонтальную восьмерку – начиная от центра, затем вверх против часовой стрелки, глазами при этом отслеживать движение кончиков пальцев.</a:t>
            </a:r>
          </a:p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упражнение 3 раза, затем поменять руку и положение головы.</a:t>
            </a:r>
          </a:p>
          <a:p>
            <a:pPr marL="45720" indent="0" algn="ctr">
              <a:buNone/>
            </a:pPr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данного упражнения задействованы все участки мозга!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4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184</TotalTime>
  <Words>493</Words>
  <Application>Microsoft Office PowerPoint</Application>
  <PresentationFormat>Широкоэкранный</PresentationFormat>
  <Paragraphs>60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Corbel</vt:lpstr>
      <vt:lpstr>Times New Roman</vt:lpstr>
      <vt:lpstr>Wingdings</vt:lpstr>
      <vt:lpstr>Базис</vt:lpstr>
      <vt:lpstr>                   </vt:lpstr>
      <vt:lpstr>Максимально расслабляемся</vt:lpstr>
      <vt:lpstr>Координация полушарий мозга</vt:lpstr>
      <vt:lpstr>Энергизатор</vt:lpstr>
      <vt:lpstr>Зеркальное рисование</vt:lpstr>
      <vt:lpstr>Восстанавливаем душевное равновесие</vt:lpstr>
      <vt:lpstr>Стимулируем творческое мышление и речь</vt:lpstr>
      <vt:lpstr>Гармония между телом и разумом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23</cp:revision>
  <dcterms:created xsi:type="dcterms:W3CDTF">2020-04-12T19:21:31Z</dcterms:created>
  <dcterms:modified xsi:type="dcterms:W3CDTF">2020-04-14T12:30:26Z</dcterms:modified>
</cp:coreProperties>
</file>